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242C4-576C-4A45-A15A-E70916EA621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ACBAE-0D8C-49DD-8289-323FEC281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3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Pronghorn ground survey drive along these transects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ACBAE-0D8C-49DD-8289-323FEC2816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43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3FB52-41EF-46A3-5767-450BFD016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24408D-0C73-078F-93FA-83A970CFE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24F61-731F-D24A-2971-BD5B27C90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6682D-C5EC-698D-0800-E814DEDD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4A277-C164-203C-A8D3-4617A9C0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48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C82AD-FAA7-CFE5-78B8-3DCC22B38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B81B6-CEBB-0107-4CD6-8A9D2561A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F6588-A0B3-4E0D-036D-74923CA1B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F582-5F0F-4B62-238F-793512CED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9782-54BE-924F-6CD5-53E6075D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67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E10A1-8171-DB2C-57C7-99B4694A7E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B93BA-7E9A-A972-1F87-4A8027A1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48489-F61F-E4FB-7ECD-DEEFD55B3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B59BE-27D9-3374-C255-37F01C49D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57FE6-1A75-112C-01D2-FA9B96AC2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7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A73B2-BCD2-60BA-82FF-79CA6CB0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D3888-4C58-8694-76DD-9082F4EAB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84DEF-0FA5-BCD0-DC29-5C715AD2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C8FED-74FF-CC35-94F9-92C9FAA1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7B218-CEE7-88B8-4468-E9A41DD5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2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8DE4D-DC58-1E3E-A4D3-614821C6D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C78E9-E488-7BC4-2C66-1D9D12C55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473B1-3BCA-0888-5FF8-08D268197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A0A60-3A40-D7A1-88E0-AAA7D510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3A2D4-DD2C-47AE-4804-EDCF9A52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94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A29D9-A9FB-D5BB-225F-1F4E5B514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9777D-56D6-E905-DCD1-3B0E653521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F8DE1-92BE-1166-5506-ED8825043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AC90-2170-5636-4F1C-716B61E88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7F007-5CDF-4069-4C11-578DD405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3B660-B96C-7D66-C4E1-B62FEF35A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B19C-F783-F3A7-EFDD-B729E1EC1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B6ADA-24E1-AEB3-499B-1EF27E60D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8E833-65F8-0F44-CA15-16303BE66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37B997-14E5-AC9A-D08D-7E463C7DB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6C431-CD4E-7B39-1AE4-5680541B5C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C7A739-8615-5B8A-98E0-877B8A9C7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529EF-59D5-B856-7084-918290F0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8710F9-C4C7-AD15-76E9-86A33558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62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CA934-DC06-5D43-E105-EF14F0EB2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8CFD68-5F97-BA92-43E7-A9874CEA2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B3BE31-D744-4F07-E730-2C6AA20D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C6B5FA-313C-6A1E-E939-84CBA29F8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80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6830AC-F0AB-199D-E946-B6BFB3B78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D2DE5-1401-0859-F342-A1B38241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D169E-10FD-38D3-1BF2-06D73D53D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46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FC3A-4E37-697C-871C-B4E048344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B4798-B4EF-3DCF-6B30-6261909B8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E7261-FC8F-6A2D-F325-ECBE1AC3D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AB7093-F3DF-D59F-8AFA-EF2585BB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042BD-0DE0-D9F1-0212-3CA9EDAC7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F432B-1954-DD8A-01E8-2FEE19818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75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5711A-F4BC-E314-2C87-C32332D28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F2CE75-C407-DFF1-77F7-EF5B8699A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E9AC2C-FFBF-18E2-CBD1-A44511E04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73F96-D39E-C8CE-E8DB-6B81D99AA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DAEA5-54FA-2BD2-C91D-7B95D7083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87374-94BE-44A7-F2C2-2E55C321F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66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F53A05-437D-E5EB-1DF4-701F0207D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A2B9A-EACE-7FA8-47D6-D92378679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4222D-63E0-6854-A339-F789C7EB7D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018C5-226F-4B5D-916D-6F8A12CB6216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1AFFB-373F-2706-9946-6E7A3157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2F9BA-0048-E6B1-D06F-44B8D8D8C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2D390-F8DD-4CE7-8267-0E720A296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44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EFCA-3F73-B488-D134-324E342152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Population Survey Methods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21B70-D2EF-D632-B3DE-E5881ED738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Changing office hour location to 244 </a:t>
            </a:r>
            <a:r>
              <a:rPr lang="en-US" dirty="0" err="1"/>
              <a:t>Illick</a:t>
            </a:r>
            <a:r>
              <a:rPr lang="en-US" dirty="0"/>
              <a:t>! (Mon 1-2)</a:t>
            </a:r>
          </a:p>
        </p:txBody>
      </p:sp>
    </p:spTree>
    <p:extLst>
      <p:ext uri="{BB962C8B-B14F-4D97-AF65-F5344CB8AC3E}">
        <p14:creationId xmlns:p14="http://schemas.microsoft.com/office/powerpoint/2010/main" val="38755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eer in a field&#10;&#10;Description automatically generated with low confidence">
            <a:extLst>
              <a:ext uri="{FF2B5EF4-FFF2-40B4-BE49-F238E27FC236}">
                <a16:creationId xmlns:a16="http://schemas.microsoft.com/office/drawing/2014/main" id="{F12D50A6-A0B6-C0A7-4F00-17EA50DA65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24" t="1472"/>
          <a:stretch/>
        </p:blipFill>
        <p:spPr>
          <a:xfrm>
            <a:off x="6215271" y="470764"/>
            <a:ext cx="5004904" cy="60062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A99379-969A-E4FF-A2B3-54AC61BEC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825" y="484197"/>
            <a:ext cx="5004904" cy="59995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06175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untain, nature, valley, canyon&#10;&#10;Description automatically generated">
            <a:extLst>
              <a:ext uri="{FF2B5EF4-FFF2-40B4-BE49-F238E27FC236}">
                <a16:creationId xmlns:a16="http://schemas.microsoft.com/office/drawing/2014/main" id="{E58E8600-6743-2902-6D95-EC04C8600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Picture 4" descr="A close-up of the earth&#10;&#10;Description automatically generated with low confidence">
            <a:extLst>
              <a:ext uri="{FF2B5EF4-FFF2-40B4-BE49-F238E27FC236}">
                <a16:creationId xmlns:a16="http://schemas.microsoft.com/office/drawing/2014/main" id="{335650FA-9CED-2302-F9F2-E921D783B9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9" r="10144"/>
          <a:stretch/>
        </p:blipFill>
        <p:spPr>
          <a:xfrm rot="5400000">
            <a:off x="6983895" y="1708705"/>
            <a:ext cx="4903307" cy="51435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4668DA6-D966-B3F4-E2C0-BCDF9CC8860F}"/>
              </a:ext>
            </a:extLst>
          </p:cNvPr>
          <p:cNvSpPr/>
          <p:nvPr/>
        </p:nvSpPr>
        <p:spPr>
          <a:xfrm>
            <a:off x="5971309" y="1080655"/>
            <a:ext cx="249382" cy="249381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2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he moon&#10;&#10;Description automatically generated with medium confidence">
            <a:extLst>
              <a:ext uri="{FF2B5EF4-FFF2-40B4-BE49-F238E27FC236}">
                <a16:creationId xmlns:a16="http://schemas.microsoft.com/office/drawing/2014/main" id="{E8B76B44-046E-DF5F-692D-F5D15446CC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74" b="14702"/>
          <a:stretch/>
        </p:blipFill>
        <p:spPr>
          <a:xfrm rot="5400000">
            <a:off x="1514476" y="1235350"/>
            <a:ext cx="5042452" cy="43872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F96B19-ABB8-00FA-2F89-F9894A10E2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9" t="6152" r="17585" b="8550"/>
          <a:stretch/>
        </p:blipFill>
        <p:spPr>
          <a:xfrm rot="5400000">
            <a:off x="6233077" y="1235351"/>
            <a:ext cx="5042453" cy="43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82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outdoor, person&#10;&#10;Description automatically generated">
            <a:extLst>
              <a:ext uri="{FF2B5EF4-FFF2-40B4-BE49-F238E27FC236}">
                <a16:creationId xmlns:a16="http://schemas.microsoft.com/office/drawing/2014/main" id="{B9EBE23E-0979-E197-96D7-4260A95CA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5" r="3" b="3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icture containing ground, outdoor, nature, shore&#10;&#10;Description automatically generated">
            <a:extLst>
              <a:ext uri="{FF2B5EF4-FFF2-40B4-BE49-F238E27FC236}">
                <a16:creationId xmlns:a16="http://schemas.microsoft.com/office/drawing/2014/main" id="{989FD2A9-A78A-8A23-6A3E-AEC9AF5106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8" r="-2" b="-2"/>
          <a:stretch/>
        </p:blipFill>
        <p:spPr>
          <a:xfrm>
            <a:off x="4493435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picture containing sky, outdoor, ground, helicopter&#10;&#10;Description automatically generated">
            <a:extLst>
              <a:ext uri="{FF2B5EF4-FFF2-40B4-BE49-F238E27FC236}">
                <a16:creationId xmlns:a16="http://schemas.microsoft.com/office/drawing/2014/main" id="{1A02824C-1270-4DDA-979A-A6EDFC05A2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75" r="-3" b="972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picture containing person, seat, vehicle&#10;&#10;Description automatically generated">
            <a:extLst>
              <a:ext uri="{FF2B5EF4-FFF2-40B4-BE49-F238E27FC236}">
                <a16:creationId xmlns:a16="http://schemas.microsoft.com/office/drawing/2014/main" id="{BD9B4956-7EDB-6D13-DA67-51246EB5DE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2" r="2" b="17045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3" name="Picture 12" descr="A snowy landscape with a moon in the sky&#10;&#10;Description automatically generated with low confidence">
            <a:extLst>
              <a:ext uri="{FF2B5EF4-FFF2-40B4-BE49-F238E27FC236}">
                <a16:creationId xmlns:a16="http://schemas.microsoft.com/office/drawing/2014/main" id="{3013876F-756F-E0F9-8722-99DF57D100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84" r="-2" b="25953"/>
          <a:stretch/>
        </p:blipFill>
        <p:spPr>
          <a:xfrm>
            <a:off x="-1" y="3511295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60697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snow, nature, ice&#10;&#10;Description automatically generated">
            <a:extLst>
              <a:ext uri="{FF2B5EF4-FFF2-40B4-BE49-F238E27FC236}">
                <a16:creationId xmlns:a16="http://schemas.microsoft.com/office/drawing/2014/main" id="{2D1153FF-217D-D568-EFA4-4E6DDAB49C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99"/>
          <a:stretch/>
        </p:blipFill>
        <p:spPr>
          <a:xfrm>
            <a:off x="536713" y="214282"/>
            <a:ext cx="11118574" cy="642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5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23</Words>
  <Application>Microsoft Office PowerPoint</Application>
  <PresentationFormat>Widescreen</PresentationFormat>
  <Paragraphs>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Population Survey Methods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 Survey Methods</dc:title>
  <dc:creator>Chloe Beaupre</dc:creator>
  <cp:lastModifiedBy>Chloe Beaupre</cp:lastModifiedBy>
  <cp:revision>3</cp:revision>
  <dcterms:created xsi:type="dcterms:W3CDTF">2022-09-13T13:20:44Z</dcterms:created>
  <dcterms:modified xsi:type="dcterms:W3CDTF">2022-09-13T16:56:47Z</dcterms:modified>
</cp:coreProperties>
</file>

<file path=docProps/thumbnail.jpeg>
</file>